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75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309D3-873B-FA0C-4830-CAE80932A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187C64-2976-0C06-BBE6-D838B4EA4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1ED1E5-BC5A-7D03-1133-7E41DAF23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4120C-90D1-4F4B-A5EA-383889D41F28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531912-38BB-AC0E-9E91-47BF5ED5C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4813A2-4206-C62C-FB89-32081E16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4BF9-6EE0-4C2A-95CF-AEAF906EB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939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9CDDDE-9802-4BE1-ACF6-13EEB81B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F9A4A0-B4C1-DDE1-C90E-7AABA7D30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FA27E-0DC9-ADAF-F6A9-F8306EE1D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4120C-90D1-4F4B-A5EA-383889D41F28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4643A2-97C8-15DB-2A58-960564273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73D312-ABA7-72BA-EF5E-E296B7145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4BF9-6EE0-4C2A-95CF-AEAF906EB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257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967DF1-A746-AFDE-7FDF-9B61B27953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3086F5-1CA9-73B8-DBC3-E99E7E296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D96B60-B51C-B857-D1B0-B6E2AF50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4120C-90D1-4F4B-A5EA-383889D41F28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7C32AB-43CA-3FDD-5607-DA50EE389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FCC07A-00E0-CE5F-90A9-99788686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4BF9-6EE0-4C2A-95CF-AEAF906EB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62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89586-1025-DCA7-1A3C-DFAD4789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057E6E-6A09-36F1-00C6-22770C719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1D745D-48E1-DF06-513F-F92A6FFC0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4120C-90D1-4F4B-A5EA-383889D41F28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2DDD21-581C-A9CA-C92A-772FBB5FB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41C1C4-E5E6-429B-A2B1-592670A1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4BF9-6EE0-4C2A-95CF-AEAF906EB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792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89794-349A-791C-5C9A-95644E33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49B0F1-96E3-ECC0-D878-B08F7D20B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0B0AD6-74EE-1585-9B06-7F021332D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4120C-90D1-4F4B-A5EA-383889D41F28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7E5A42-F1BE-A268-A218-9E763089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F1AC48-0AAA-D471-863E-533FC448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4BF9-6EE0-4C2A-95CF-AEAF906EB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298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F78173-0406-1A16-59A1-AE2EA83D7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870B0E-0376-3304-289B-507DBF25FC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C64754-1BFF-7C7E-E261-E69D3969F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28AAAE-A4B2-E34B-9CDB-85D38741C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4120C-90D1-4F4B-A5EA-383889D41F28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B0EEB2-0D93-0862-FB8C-24FF6F939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06F2C5-3D4F-2854-FEB1-EFE09D06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4BF9-6EE0-4C2A-95CF-AEAF906EB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1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F1B50-2F0C-9E10-1EF9-564DA319E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A98C47-DD36-5836-D779-B8ACF7439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3BD2D1-F6DC-50F2-BEC2-AE436A8C9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2D8833-469A-A5A9-E202-E6F1E21E1E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35A2B80-D412-DFAF-5E19-7BAF11D28A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6C268D-CF35-CAB4-FD72-FD8BA6278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4120C-90D1-4F4B-A5EA-383889D41F28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A91368C-AEE3-5326-8BF6-969A3BF5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4FD8256-6CEE-9A48-1D61-AF91289D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4BF9-6EE0-4C2A-95CF-AEAF906EB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8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DB511-07A0-A821-1F21-E2C44F37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8ACEA8-CC25-B716-41CF-255073DB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4120C-90D1-4F4B-A5EA-383889D41F28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17A106-F393-AFE4-A329-281F60BE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434643-2309-4084-0455-9C0640A33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4BF9-6EE0-4C2A-95CF-AEAF906EB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93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A8FFA2-D7B0-2D85-800F-7F8580874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4120C-90D1-4F4B-A5EA-383889D41F28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E5091D-9FEF-AED8-315B-95B7E3CE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030FCE-1DBE-15A1-8C9F-5695715E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4BF9-6EE0-4C2A-95CF-AEAF906EB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22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373C1-8080-8F65-DDA5-749B1E0F1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3868C-EA89-A753-C028-ADF4D868C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986BB3-BC71-A7F1-D194-3B42542BB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6BFE05-7595-9F71-25C3-AB4BCCD85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4120C-90D1-4F4B-A5EA-383889D41F28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059697-9112-707C-0959-849BD9721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DEC894-25D8-E388-D710-E1737EEC6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4BF9-6EE0-4C2A-95CF-AEAF906EB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648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C8EB98-2C39-748F-8055-74C8D105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643223-2B41-2CD1-032E-1585276621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891A2E-DA25-51F7-2594-957C8A7E7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553A4D-80FE-64E4-29E9-8D2EF64B4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4120C-90D1-4F4B-A5EA-383889D41F28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CF641F-B857-4C39-53F4-BCCD09E79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B300A7-D72E-D2FA-5DE8-BE44BD97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4BF9-6EE0-4C2A-95CF-AEAF906EB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097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931CB5A-3254-64FD-EA62-9283823F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02894E-74F4-7B59-61B6-79DCFFBA1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C789AA-C052-E78B-2446-BA70F83051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44120C-90D1-4F4B-A5EA-383889D41F28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C68C61-D83B-3E6C-7BD4-50591D6E37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574FDE-09E4-6521-0D7C-D40472CFE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BC4BF9-6EE0-4C2A-95CF-AEAF906EB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61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中期检查_页面_01">
            <a:extLst>
              <a:ext uri="{FF2B5EF4-FFF2-40B4-BE49-F238E27FC236}">
                <a16:creationId xmlns:a16="http://schemas.microsoft.com/office/drawing/2014/main" id="{7CDA7EF7-46C8-2ABF-BFE3-5B75464356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9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中期检查_页面_10">
            <a:extLst>
              <a:ext uri="{FF2B5EF4-FFF2-40B4-BE49-F238E27FC236}">
                <a16:creationId xmlns:a16="http://schemas.microsoft.com/office/drawing/2014/main" id="{179810F0-4793-F77A-E8A9-463923FC87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94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中期检查_页面_11">
            <a:extLst>
              <a:ext uri="{FF2B5EF4-FFF2-40B4-BE49-F238E27FC236}">
                <a16:creationId xmlns:a16="http://schemas.microsoft.com/office/drawing/2014/main" id="{34798B00-42D3-1E02-0031-CD78FC34C7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75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中期检查_页面_12">
            <a:extLst>
              <a:ext uri="{FF2B5EF4-FFF2-40B4-BE49-F238E27FC236}">
                <a16:creationId xmlns:a16="http://schemas.microsoft.com/office/drawing/2014/main" id="{4D00E590-292B-9EE3-96BD-27BBF90FCC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44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中期检查_页面_13">
            <a:extLst>
              <a:ext uri="{FF2B5EF4-FFF2-40B4-BE49-F238E27FC236}">
                <a16:creationId xmlns:a16="http://schemas.microsoft.com/office/drawing/2014/main" id="{A7460E8A-CAFB-9066-BA36-BA4B6CFE9C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21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中期检查_页面_14">
            <a:extLst>
              <a:ext uri="{FF2B5EF4-FFF2-40B4-BE49-F238E27FC236}">
                <a16:creationId xmlns:a16="http://schemas.microsoft.com/office/drawing/2014/main" id="{E9E31A03-3A00-81BF-7CBF-B5A4AAA9C3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75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中期检查_页面_15">
            <a:extLst>
              <a:ext uri="{FF2B5EF4-FFF2-40B4-BE49-F238E27FC236}">
                <a16:creationId xmlns:a16="http://schemas.microsoft.com/office/drawing/2014/main" id="{CD973372-8C47-E7FD-F7C0-A91E7C87B8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50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中期检查_页面_16">
            <a:extLst>
              <a:ext uri="{FF2B5EF4-FFF2-40B4-BE49-F238E27FC236}">
                <a16:creationId xmlns:a16="http://schemas.microsoft.com/office/drawing/2014/main" id="{14B3A5E0-A8D5-3E64-5361-BC4DA56CA6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40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中期检查_页面_17">
            <a:extLst>
              <a:ext uri="{FF2B5EF4-FFF2-40B4-BE49-F238E27FC236}">
                <a16:creationId xmlns:a16="http://schemas.microsoft.com/office/drawing/2014/main" id="{A3269403-09DC-263B-25AB-B067E00F8C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49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中期检查_页面_18">
            <a:extLst>
              <a:ext uri="{FF2B5EF4-FFF2-40B4-BE49-F238E27FC236}">
                <a16:creationId xmlns:a16="http://schemas.microsoft.com/office/drawing/2014/main" id="{4F69D2A1-0BF0-EFA8-5BFB-C1BBE8AAC6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0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中期检查_页面_02">
            <a:extLst>
              <a:ext uri="{FF2B5EF4-FFF2-40B4-BE49-F238E27FC236}">
                <a16:creationId xmlns:a16="http://schemas.microsoft.com/office/drawing/2014/main" id="{91630C8D-04C9-0D18-33FA-A86642A8C0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49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中期检查_页面_03">
            <a:extLst>
              <a:ext uri="{FF2B5EF4-FFF2-40B4-BE49-F238E27FC236}">
                <a16:creationId xmlns:a16="http://schemas.microsoft.com/office/drawing/2014/main" id="{9B496BD7-64B5-53AB-17ED-3B75B1F77B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60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中期检查_页面_04">
            <a:extLst>
              <a:ext uri="{FF2B5EF4-FFF2-40B4-BE49-F238E27FC236}">
                <a16:creationId xmlns:a16="http://schemas.microsoft.com/office/drawing/2014/main" id="{B198B11B-FC17-793C-1242-BAABB21187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95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中期检查 5">
            <a:extLst>
              <a:ext uri="{FF2B5EF4-FFF2-40B4-BE49-F238E27FC236}">
                <a16:creationId xmlns:a16="http://schemas.microsoft.com/office/drawing/2014/main" id="{1C609724-71D8-2283-2704-7C9FDECC74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03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中期检查_页面_06">
            <a:extLst>
              <a:ext uri="{FF2B5EF4-FFF2-40B4-BE49-F238E27FC236}">
                <a16:creationId xmlns:a16="http://schemas.microsoft.com/office/drawing/2014/main" id="{16A19D1A-8D88-9C87-61B0-6730385C88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43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中期检查_页面_07">
            <a:extLst>
              <a:ext uri="{FF2B5EF4-FFF2-40B4-BE49-F238E27FC236}">
                <a16:creationId xmlns:a16="http://schemas.microsoft.com/office/drawing/2014/main" id="{617F279E-8BA3-78F9-652C-B189FDE4B5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18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中期检查_页面_08">
            <a:extLst>
              <a:ext uri="{FF2B5EF4-FFF2-40B4-BE49-F238E27FC236}">
                <a16:creationId xmlns:a16="http://schemas.microsoft.com/office/drawing/2014/main" id="{29C35D1F-BB79-EADB-AC9E-C619BCBB55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36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中期检查_页面_09">
            <a:extLst>
              <a:ext uri="{FF2B5EF4-FFF2-40B4-BE49-F238E27FC236}">
                <a16:creationId xmlns:a16="http://schemas.microsoft.com/office/drawing/2014/main" id="{D9D06EC4-CCE1-0ECA-3BF3-E83DFF04BC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3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宽屏</PresentationFormat>
  <Paragraphs>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若扬 董</dc:creator>
  <cp:lastModifiedBy>若扬 董</cp:lastModifiedBy>
  <cp:revision>1</cp:revision>
  <dcterms:created xsi:type="dcterms:W3CDTF">2024-04-07T15:44:06Z</dcterms:created>
  <dcterms:modified xsi:type="dcterms:W3CDTF">2024-04-07T15:51:22Z</dcterms:modified>
</cp:coreProperties>
</file>